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1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FC633F70-2DE9-449C-BEB6-54735CEBD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3205" t="19231" r="13174" b="17873"/>
          <a:stretch/>
        </p:blipFill>
        <p:spPr>
          <a:xfrm>
            <a:off x="2923294" y="1619934"/>
            <a:ext cx="5150096" cy="451252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1EEC077-3C74-414B-91FD-E37C5C7B3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Template: </a:t>
            </a:r>
            <a:r>
              <a:rPr lang="de-DE" dirty="0" err="1"/>
              <a:t>Akteurslandkarte</a:t>
            </a:r>
            <a:endParaRPr lang="de-DE" dirty="0"/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CC29062B-6D89-4BDC-B7CB-0CF63731A1AE}"/>
              </a:ext>
            </a:extLst>
          </p:cNvPr>
          <p:cNvCxnSpPr/>
          <p:nvPr/>
        </p:nvCxnSpPr>
        <p:spPr>
          <a:xfrm flipV="1">
            <a:off x="2915119" y="1629295"/>
            <a:ext cx="7882" cy="4508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713E435B-163F-4DEA-A668-62C59D64A261}"/>
              </a:ext>
            </a:extLst>
          </p:cNvPr>
          <p:cNvCxnSpPr>
            <a:cxnSpLocks/>
          </p:cNvCxnSpPr>
          <p:nvPr/>
        </p:nvCxnSpPr>
        <p:spPr>
          <a:xfrm>
            <a:off x="2905125" y="6138233"/>
            <a:ext cx="516006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feld 7">
            <a:extLst>
              <a:ext uri="{FF2B5EF4-FFF2-40B4-BE49-F238E27FC236}">
                <a16:creationId xmlns:a16="http://schemas.microsoft.com/office/drawing/2014/main" id="{02A6FD83-C09A-4C06-85A6-9AF440DB7C7D}"/>
              </a:ext>
            </a:extLst>
          </p:cNvPr>
          <p:cNvSpPr txBox="1"/>
          <p:nvPr/>
        </p:nvSpPr>
        <p:spPr>
          <a:xfrm>
            <a:off x="7262273" y="6224066"/>
            <a:ext cx="1248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Interesse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1F17102-72FA-45D6-9C8E-E9A491EE471E}"/>
              </a:ext>
            </a:extLst>
          </p:cNvPr>
          <p:cNvSpPr txBox="1"/>
          <p:nvPr/>
        </p:nvSpPr>
        <p:spPr>
          <a:xfrm>
            <a:off x="1969766" y="1602896"/>
            <a:ext cx="124893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1600" dirty="0"/>
              <a:t>Einfluss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C9AB195-E80E-498D-A245-4B90F9ADE1F0}"/>
              </a:ext>
            </a:extLst>
          </p:cNvPr>
          <p:cNvSpPr/>
          <p:nvPr/>
        </p:nvSpPr>
        <p:spPr>
          <a:xfrm>
            <a:off x="3655224" y="2202875"/>
            <a:ext cx="1496291" cy="55695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Akteur 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E7D831E-C499-4731-B56D-A64C610DCA51}"/>
              </a:ext>
            </a:extLst>
          </p:cNvPr>
          <p:cNvSpPr/>
          <p:nvPr/>
        </p:nvSpPr>
        <p:spPr>
          <a:xfrm>
            <a:off x="5783739" y="3048336"/>
            <a:ext cx="1496291" cy="5569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Akteur B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0352EC9-7CE1-46C7-B25A-C80014425080}"/>
              </a:ext>
            </a:extLst>
          </p:cNvPr>
          <p:cNvSpPr/>
          <p:nvPr/>
        </p:nvSpPr>
        <p:spPr>
          <a:xfrm>
            <a:off x="4287448" y="4467377"/>
            <a:ext cx="1496291" cy="5569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Akteur C</a:t>
            </a:r>
          </a:p>
        </p:txBody>
      </p:sp>
      <p:pic>
        <p:nvPicPr>
          <p:cNvPr id="22" name="Grafik 21" descr="Ein Bild, das Text enthält.&#10;&#10;Automatisch generierte Beschreibung">
            <a:extLst>
              <a:ext uri="{FF2B5EF4-FFF2-40B4-BE49-F238E27FC236}">
                <a16:creationId xmlns:a16="http://schemas.microsoft.com/office/drawing/2014/main" id="{349BF718-36E5-494F-861A-AA59BDAF6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0691596F-C1F3-4EDF-9AB0-180FEC433EA0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35117061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26</Words>
  <Application>Microsoft Office PowerPoint</Application>
  <PresentationFormat>Breitbild</PresentationFormat>
  <Paragraphs>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Courier New</vt:lpstr>
      <vt:lpstr>Work Sans</vt:lpstr>
      <vt:lpstr>Office</vt:lpstr>
      <vt:lpstr>Template: Akteurslandkarte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33</cp:revision>
  <dcterms:created xsi:type="dcterms:W3CDTF">2021-03-01T09:55:43Z</dcterms:created>
  <dcterms:modified xsi:type="dcterms:W3CDTF">2021-03-11T16:16:28Z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